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89" d="100"/>
          <a:sy n="89" d="100"/>
        </p:scale>
        <p:origin x="17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25/5/18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29" y="2786063"/>
            <a:ext cx="4218942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31342"/>
            <a:ext cx="1857376" cy="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170781"/>
            <a:ext cx="1857376" cy="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2018-05-25T18:21:12Z</dcterms:modified>
</cp:coreProperties>
</file>