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784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367" y="2961222"/>
            <a:ext cx="3856566" cy="92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375" y="169826"/>
            <a:ext cx="2124189" cy="5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375" y="6168254"/>
            <a:ext cx="2124189" cy="5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9</cp:revision>
  <dcterms:created xsi:type="dcterms:W3CDTF">2017-05-25T18:43:25Z</dcterms:created>
  <dcterms:modified xsi:type="dcterms:W3CDTF">2017-09-20T23:14:50Z</dcterms:modified>
</cp:coreProperties>
</file>