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52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567" y="2979456"/>
            <a:ext cx="3704166" cy="8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301" y="157081"/>
            <a:ext cx="2033092" cy="4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301" y="6185956"/>
            <a:ext cx="2033092" cy="4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2017-09-20T23:29:34Z</dcterms:modified>
</cp:coreProperties>
</file>