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13/12/22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13/12/22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13/12/22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13/12/22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13/12/22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13/12/22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13/12/22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13/12/22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13/12/22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13/12/22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13/12/22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13/12/22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A76546-9F5B-B952-84A7-3FBB10A2D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54" y="2822049"/>
            <a:ext cx="4205642" cy="121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622BB9-1123-380B-340F-05F89EDCA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7540" y="161817"/>
            <a:ext cx="1998774" cy="56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A9BF09C-9340-A36C-0ED2-BF3988A83F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7540" y="6169489"/>
            <a:ext cx="1998774" cy="56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10</cp:revision>
  <dcterms:created xsi:type="dcterms:W3CDTF">2017-05-25T18:43:25Z</dcterms:created>
  <dcterms:modified xsi:type="dcterms:W3CDTF">2022-12-13T19:40:35Z</dcterms:modified>
</cp:coreProperties>
</file>