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784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633" y="2975404"/>
            <a:ext cx="3738034" cy="89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40" y="210355"/>
            <a:ext cx="1894491" cy="4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40" y="6208783"/>
            <a:ext cx="1894491" cy="4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2017-09-20T23:53:13Z</dcterms:modified>
</cp:coreProperties>
</file>