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840" y="-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223" y="2920029"/>
            <a:ext cx="4200854" cy="100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797" y="176643"/>
            <a:ext cx="1994248" cy="4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797" y="6192826"/>
            <a:ext cx="1994248" cy="4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2017-09-26T16:24:15Z</dcterms:modified>
</cp:coreProperties>
</file>