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784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14" y="2963219"/>
            <a:ext cx="3839872" cy="9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40" y="196845"/>
            <a:ext cx="1998774" cy="4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40" y="6195273"/>
            <a:ext cx="1998774" cy="47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2017-09-20T23:41:06Z</dcterms:modified>
</cp:coreProperties>
</file>