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21/4/21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9927AF-E3CC-E245-867B-842628D11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028" y="2792742"/>
            <a:ext cx="4408717" cy="127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E75002C-A487-6244-A5A8-16004AD80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2" y="180297"/>
            <a:ext cx="1868714" cy="54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2DC7F4-8725-FD45-9A85-94BE84685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2" y="6206066"/>
            <a:ext cx="1868714" cy="54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16</cp:revision>
  <dcterms:created xsi:type="dcterms:W3CDTF">2017-05-25T18:43:25Z</dcterms:created>
  <dcterms:modified xsi:type="dcterms:W3CDTF">2021-04-21T22:31:16Z</dcterms:modified>
</cp:coreProperties>
</file>