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135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67" y="2925863"/>
            <a:ext cx="4161366" cy="100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266" y="169334"/>
            <a:ext cx="2028316" cy="4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266" y="6212906"/>
            <a:ext cx="2028316" cy="4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2017-09-26T18:13:04Z</dcterms:modified>
</cp:coreProperties>
</file>