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64" d="100"/>
          <a:sy n="64" d="100"/>
        </p:scale>
        <p:origin x="2464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29/1/18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7" y="2906858"/>
            <a:ext cx="4187686" cy="10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92" y="162460"/>
            <a:ext cx="2111089" cy="5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92" y="6187611"/>
            <a:ext cx="2111089" cy="5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2018-01-30T00:25:34Z</dcterms:modified>
</cp:coreProperties>
</file>