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E3E70"/>
    <a:srgbClr val="B81E2E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696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16/5/23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47025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16/5/23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66005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16/5/23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77468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16/5/23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3792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16/5/23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16917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16/5/23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73140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16/5/23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51605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16/5/23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92362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16/5/23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3867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16/5/23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98988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16/5/23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95854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9BF41-0D83-034D-86BB-D9A971D54A90}" type="datetimeFigureOut">
              <a:rPr lang="es-ES" smtClean="0"/>
              <a:t>16/5/23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D82EDB-6B09-8945-A5EF-16EC9E0FC41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88828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/>
        </p:nvSpPr>
        <p:spPr>
          <a:xfrm>
            <a:off x="-25400" y="6769100"/>
            <a:ext cx="9213850" cy="107950"/>
          </a:xfrm>
          <a:prstGeom prst="rect">
            <a:avLst/>
          </a:prstGeom>
          <a:solidFill>
            <a:srgbClr val="B81E2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-69850" y="0"/>
            <a:ext cx="9213850" cy="50800"/>
          </a:xfrm>
          <a:prstGeom prst="rect">
            <a:avLst/>
          </a:prstGeom>
          <a:solidFill>
            <a:srgbClr val="0E3E7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rgbClr val="FF0000"/>
              </a:solidFill>
            </a:endParaRPr>
          </a:p>
        </p:txBody>
      </p:sp>
      <p:pic>
        <p:nvPicPr>
          <p:cNvPr id="3" name="Picture 2" descr="A close-up of a sign&#10;&#10;Description automatically generated with low confidence">
            <a:extLst>
              <a:ext uri="{FF2B5EF4-FFF2-40B4-BE49-F238E27FC236}">
                <a16:creationId xmlns:a16="http://schemas.microsoft.com/office/drawing/2014/main" id="{685D87E1-7544-9471-823B-27F57F27FD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01882" y="2694371"/>
            <a:ext cx="3540235" cy="1021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09476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8660" y="0"/>
            <a:ext cx="9208060" cy="858249"/>
          </a:xfrm>
          <a:prstGeom prst="rect">
            <a:avLst/>
          </a:prstGeom>
        </p:spPr>
      </p:pic>
      <p:pic>
        <p:nvPicPr>
          <p:cNvPr id="3" name="Picture 2" descr="A black background with white text&#10;&#10;Description automatically generated with low confidence">
            <a:extLst>
              <a:ext uri="{FF2B5EF4-FFF2-40B4-BE49-F238E27FC236}">
                <a16:creationId xmlns:a16="http://schemas.microsoft.com/office/drawing/2014/main" id="{D22DA4CB-4830-A56F-49C6-5FB99EEAD9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05007" y="178189"/>
            <a:ext cx="1981338" cy="501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10083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8660" y="6025151"/>
            <a:ext cx="9208060" cy="858249"/>
          </a:xfrm>
          <a:prstGeom prst="rect">
            <a:avLst/>
          </a:prstGeom>
        </p:spPr>
      </p:pic>
      <p:pic>
        <p:nvPicPr>
          <p:cNvPr id="2" name="Picture 1" descr="A black background with white text&#10;&#10;Description automatically generated with low confidence">
            <a:extLst>
              <a:ext uri="{FF2B5EF4-FFF2-40B4-BE49-F238E27FC236}">
                <a16:creationId xmlns:a16="http://schemas.microsoft.com/office/drawing/2014/main" id="{20E4A815-749C-C55E-ADC1-1B804AE466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89393" y="6203340"/>
            <a:ext cx="1981338" cy="501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2521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/>
        </p:nvSpPr>
        <p:spPr>
          <a:xfrm>
            <a:off x="-25400" y="6769100"/>
            <a:ext cx="9213850" cy="107950"/>
          </a:xfrm>
          <a:prstGeom prst="rect">
            <a:avLst/>
          </a:prstGeom>
          <a:solidFill>
            <a:srgbClr val="B81E2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-69850" y="0"/>
            <a:ext cx="9213850" cy="50800"/>
          </a:xfrm>
          <a:prstGeom prst="rect">
            <a:avLst/>
          </a:prstGeom>
          <a:solidFill>
            <a:srgbClr val="0E3E7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069428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458</TotalTime>
  <Words>0</Words>
  <Application>Microsoft Macintosh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Tema de Office</vt:lpstr>
      <vt:lpstr>PowerPoint Presentation</vt:lpstr>
      <vt:lpstr>PowerPoint Presentation</vt:lpstr>
      <vt:lpstr>PowerPoint Presentation</vt:lpstr>
      <vt:lpstr>PowerPoint Presentation</vt:lpstr>
    </vt:vector>
  </TitlesOfParts>
  <Company>ITESO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Alejandro Armenta</dc:creator>
  <cp:lastModifiedBy>CARIDAD RUIZ, MONTSERRAT</cp:lastModifiedBy>
  <cp:revision>11</cp:revision>
  <dcterms:created xsi:type="dcterms:W3CDTF">2017-05-25T18:43:25Z</dcterms:created>
  <dcterms:modified xsi:type="dcterms:W3CDTF">2023-05-16T17:50:27Z</dcterms:modified>
</cp:coreProperties>
</file>