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16/5/23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Picture 2" descr="A close-up of a sign&#10;&#10;Description automatically generated with low confidence">
            <a:extLst>
              <a:ext uri="{FF2B5EF4-FFF2-40B4-BE49-F238E27FC236}">
                <a16:creationId xmlns:a16="http://schemas.microsoft.com/office/drawing/2014/main" id="{685D87E1-7544-9471-823B-27F57F27F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1882" y="2694371"/>
            <a:ext cx="3540235" cy="102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D22DA4CB-4830-A56F-49C6-5FB99EEAD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5007" y="178189"/>
            <a:ext cx="1981338" cy="50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20E4A815-749C-C55E-ADC1-1B804AE46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9393" y="6203340"/>
            <a:ext cx="1981338" cy="50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11</cp:revision>
  <dcterms:created xsi:type="dcterms:W3CDTF">2017-05-25T18:43:25Z</dcterms:created>
  <dcterms:modified xsi:type="dcterms:W3CDTF">2023-05-16T17:50:27Z</dcterms:modified>
</cp:coreProperties>
</file>