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139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04/12/17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70" y="2912244"/>
            <a:ext cx="4093560" cy="10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42" y="175238"/>
            <a:ext cx="1914780" cy="4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42" y="6202791"/>
            <a:ext cx="1914780" cy="4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2017-12-04T16:13:20Z</dcterms:modified>
</cp:coreProperties>
</file>