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6/4/21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6/4/21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6/4/21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6/4/21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6/4/21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6/4/21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0" name="Picture 9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C4B69D1D-8B08-F945-8124-A0F1F2033B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113" y="2854446"/>
            <a:ext cx="4321629" cy="124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30307D94-A45E-1C49-A015-178BD4EE76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9710" y="200452"/>
            <a:ext cx="1868714" cy="45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0CEF50A7-524D-9346-90E4-8E349D600F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9710" y="6225603"/>
            <a:ext cx="1868714" cy="45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25</cp:revision>
  <dcterms:created xsi:type="dcterms:W3CDTF">2017-05-25T18:43:25Z</dcterms:created>
  <dcterms:modified xsi:type="dcterms:W3CDTF">2021-04-06T15:36:53Z</dcterms:modified>
</cp:coreProperties>
</file>