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37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05" y="2930744"/>
            <a:ext cx="4036890" cy="9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447" y="162036"/>
            <a:ext cx="2126804" cy="5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447" y="6158744"/>
            <a:ext cx="2126804" cy="5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2017-09-21T15:35:38Z</dcterms:modified>
</cp:coreProperties>
</file>