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07/12/17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68" y="2911950"/>
            <a:ext cx="4189164" cy="10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9" y="189831"/>
            <a:ext cx="1862667" cy="4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9" y="6226565"/>
            <a:ext cx="1862667" cy="4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2017-12-07T19:12:21Z</dcterms:modified>
</cp:coreProperties>
</file>