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>
        <p:scale>
          <a:sx n="135" d="100"/>
          <a:sy n="135" d="100"/>
        </p:scale>
        <p:origin x="1504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15/4/20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15/4/20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15/4/20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15/4/20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15/4/20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15/4/20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15/4/20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15/4/20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15/4/20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15/4/20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15/4/20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15/4/20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A6CFD88-D96F-484A-B77B-27ED56A6D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132" y="2691044"/>
            <a:ext cx="4486785" cy="143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423180AA-878A-8447-93E5-ACA15C90F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5491" y="172708"/>
            <a:ext cx="1927067" cy="46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0DB6F606-9D08-F046-9C5C-5E86E5DF8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9993" y="6191961"/>
            <a:ext cx="1927067" cy="46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7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RODRIGUEZ CAMACHO, ANA GUADALUPE</cp:lastModifiedBy>
  <cp:revision>10</cp:revision>
  <dcterms:created xsi:type="dcterms:W3CDTF">2017-05-25T18:43:25Z</dcterms:created>
  <dcterms:modified xsi:type="dcterms:W3CDTF">2020-04-15T18:57:28Z</dcterms:modified>
</cp:coreProperties>
</file>