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04/06/18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02388"/>
            <a:ext cx="4267200" cy="1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169333"/>
            <a:ext cx="2002367" cy="4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6206066"/>
            <a:ext cx="2002367" cy="4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2018-06-04T16:03:53Z</dcterms:modified>
</cp:coreProperties>
</file>