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928" y="-3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24/05/18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24/05/18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24/05/18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24/05/18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24/05/18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24/05/18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24/05/18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24/05/18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24/05/18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24/05/18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24/05/18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24/05/18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2785907"/>
            <a:ext cx="4178300" cy="127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0"/>
            <a:ext cx="9208060" cy="85824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1073" y="135466"/>
            <a:ext cx="1896534" cy="57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6025151"/>
            <a:ext cx="9208060" cy="85824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1073" y="6155266"/>
            <a:ext cx="1896534" cy="57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0</Words>
  <Application>Microsoft Macintosh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gabycal</cp:lastModifiedBy>
  <cp:revision>9</cp:revision>
  <dcterms:created xsi:type="dcterms:W3CDTF">2017-05-25T18:43:25Z</dcterms:created>
  <dcterms:modified xsi:type="dcterms:W3CDTF">2018-05-24T17:44:41Z</dcterms:modified>
</cp:coreProperties>
</file>