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13/09/17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1" y="2976033"/>
            <a:ext cx="3732778" cy="8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7" y="152400"/>
            <a:ext cx="2116667" cy="5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7" y="6197600"/>
            <a:ext cx="2116667" cy="5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2017-09-13T21:14:14Z</dcterms:modified>
</cp:coreProperties>
</file>