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1464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167" y="2861499"/>
            <a:ext cx="3754966" cy="113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095" y="140305"/>
            <a:ext cx="1759857" cy="5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095" y="6175828"/>
            <a:ext cx="1759857" cy="53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2017-09-21T16:21:32Z</dcterms:modified>
</cp:coreProperties>
</file>