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37" y="2942167"/>
            <a:ext cx="4015826" cy="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67" y="177800"/>
            <a:ext cx="1930400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67" y="6206067"/>
            <a:ext cx="1930400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2017-09-14T18:16:09Z</dcterms:modified>
</cp:coreProperties>
</file>