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>
        <p:scale>
          <a:sx n="135" d="100"/>
          <a:sy n="135" d="100"/>
        </p:scale>
        <p:origin x="1504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806BC7E-454D-2C4E-AB38-2829EFF88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250" y="2747162"/>
            <a:ext cx="4592549" cy="1325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18D5B06-D436-224C-A5BA-CE88C374F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4922" y="129746"/>
            <a:ext cx="2289263" cy="54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6025151"/>
            <a:ext cx="9208060" cy="85824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7C99B87-B70A-274C-9F10-58A8CBAED0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0909" y="6154897"/>
            <a:ext cx="2289263" cy="54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0</Words>
  <Application>Microsoft Macintosh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RODRIGUEZ CAMACHO, ANA GUADALUPE</cp:lastModifiedBy>
  <cp:revision>11</cp:revision>
  <dcterms:created xsi:type="dcterms:W3CDTF">2017-05-25T18:43:25Z</dcterms:created>
  <dcterms:modified xsi:type="dcterms:W3CDTF">2018-09-20T22:11:17Z</dcterms:modified>
</cp:coreProperties>
</file>