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>
        <p:scale>
          <a:sx n="174" d="100"/>
          <a:sy n="174" d="100"/>
        </p:scale>
        <p:origin x="384" y="-19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20/9/18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20/9/18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20/9/18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20/9/18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20/9/18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20/9/18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20/9/18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20/9/18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20/9/18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20/9/18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20/9/18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20/9/18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-25400" y="6769100"/>
            <a:ext cx="9213850" cy="107950"/>
          </a:xfrm>
          <a:prstGeom prst="rect">
            <a:avLst/>
          </a:prstGeom>
          <a:solidFill>
            <a:srgbClr val="B81E2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38929C0-97C2-EC4B-87DA-1038570A10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6092" y="2748689"/>
            <a:ext cx="4581966" cy="1322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660" y="0"/>
            <a:ext cx="9208060" cy="858249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551E1AB8-91D8-2044-BF4F-E39CA1C19E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6560" y="124149"/>
            <a:ext cx="2253820" cy="545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660" y="6025151"/>
            <a:ext cx="9208060" cy="858249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36EDA58D-4AD9-D549-AF9E-1D7711F98E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1503" y="6154860"/>
            <a:ext cx="2413000" cy="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-25400" y="6769100"/>
            <a:ext cx="9213850" cy="107950"/>
          </a:xfrm>
          <a:prstGeom prst="rect">
            <a:avLst/>
          </a:prstGeom>
          <a:solidFill>
            <a:srgbClr val="B81E2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0</Words>
  <Application>Microsoft Macintosh PowerPoint</Application>
  <PresentationFormat>Presentación en pantalla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ITESO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lastModifiedBy>RODRIGUEZ CAMACHO, ANA GUADALUPE</cp:lastModifiedBy>
  <cp:revision>12</cp:revision>
  <dcterms:created xsi:type="dcterms:W3CDTF">2017-05-25T18:43:25Z</dcterms:created>
  <dcterms:modified xsi:type="dcterms:W3CDTF">2018-09-20T22:19:47Z</dcterms:modified>
</cp:coreProperties>
</file>