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74" d="100"/>
          <a:sy n="174" d="100"/>
        </p:scale>
        <p:origin x="384" y="-1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20/9/18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38929C0-97C2-EC4B-87DA-1038570A1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092" y="2748689"/>
            <a:ext cx="4581966" cy="132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51E1AB8-91D8-2044-BF4F-E39CA1C19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560" y="124149"/>
            <a:ext cx="2253820" cy="54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6EDA58D-4AD9-D549-AF9E-1D7711F98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503" y="6154860"/>
            <a:ext cx="24130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0</Words>
  <Application>Microsoft Macintosh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RODRIGUEZ CAMACHO, ANA GUADALUPE</cp:lastModifiedBy>
  <cp:revision>12</cp:revision>
  <dcterms:created xsi:type="dcterms:W3CDTF">2017-05-25T18:43:25Z</dcterms:created>
  <dcterms:modified xsi:type="dcterms:W3CDTF">2018-09-20T22:19:47Z</dcterms:modified>
</cp:coreProperties>
</file>