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3" d="100"/>
          <a:sy n="103" d="100"/>
        </p:scale>
        <p:origin x="-1720" y="-8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971" y="2925233"/>
            <a:ext cx="4157358" cy="99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066" y="152401"/>
            <a:ext cx="2192028" cy="52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066" y="6181276"/>
            <a:ext cx="2192028" cy="52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10</cp:revision>
  <dcterms:created xsi:type="dcterms:W3CDTF">2017-05-25T18:43:25Z</dcterms:created>
  <dcterms:modified xsi:type="dcterms:W3CDTF">2017-09-26T18:44:21Z</dcterms:modified>
</cp:coreProperties>
</file>