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464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1" y="2925233"/>
            <a:ext cx="4157358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3" y="220133"/>
            <a:ext cx="1845733" cy="4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3" y="6196430"/>
            <a:ext cx="1845733" cy="4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11</cp:revision>
  <dcterms:created xsi:type="dcterms:W3CDTF">2017-05-25T18:43:25Z</dcterms:created>
  <dcterms:modified xsi:type="dcterms:W3CDTF">2017-09-26T20:09:18Z</dcterms:modified>
</cp:coreProperties>
</file>