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141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71" y="2925233"/>
            <a:ext cx="4157358" cy="99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195" y="168506"/>
            <a:ext cx="2093364" cy="5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195" y="6178825"/>
            <a:ext cx="2093364" cy="5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2017-09-26T20:22:16Z</dcterms:modified>
</cp:coreProperties>
</file>