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141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71" y="2925233"/>
            <a:ext cx="4157358" cy="99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498" y="157166"/>
            <a:ext cx="2195420" cy="5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498" y="6178824"/>
            <a:ext cx="2195420" cy="5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14</cp:revision>
  <dcterms:created xsi:type="dcterms:W3CDTF">2017-05-25T18:43:25Z</dcterms:created>
  <dcterms:modified xsi:type="dcterms:W3CDTF">2017-09-26T20:41:36Z</dcterms:modified>
</cp:coreProperties>
</file>