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2"/>
    <p:restoredTop sz="94668"/>
  </p:normalViewPr>
  <p:slideViewPr>
    <p:cSldViewPr snapToGrid="0" snapToObjects="1">
      <p:cViewPr>
        <p:scale>
          <a:sx n="231" d="100"/>
          <a:sy n="231" d="100"/>
        </p:scale>
        <p:origin x="-352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13/3/20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0C7FD31-CE0E-0E41-AD07-C2B684AAD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728" y="2746803"/>
            <a:ext cx="4495586" cy="129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CE019F-3FA9-1845-AA5D-E73885ADF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1958" y="146615"/>
            <a:ext cx="2304210" cy="55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030" y="6012571"/>
            <a:ext cx="9208060" cy="85824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0325047-2F16-A243-A4A3-6096E6F691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1958" y="6166119"/>
            <a:ext cx="2304210" cy="55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16</cp:revision>
  <dcterms:created xsi:type="dcterms:W3CDTF">2017-05-25T18:43:25Z</dcterms:created>
  <dcterms:modified xsi:type="dcterms:W3CDTF">2020-03-13T19:14:35Z</dcterms:modified>
</cp:coreProperties>
</file>