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21" d="100"/>
          <a:sy n="121" d="100"/>
        </p:scale>
        <p:origin x="-1304" y="-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27/09/17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27/09/17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27/09/17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27/09/17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27/09/17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27/09/17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27/09/17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27/09/17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27/09/17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27/09/17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27/09/17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27/09/17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971" y="2925233"/>
            <a:ext cx="4157358" cy="99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999" y="186266"/>
            <a:ext cx="2040467" cy="48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999" y="6200629"/>
            <a:ext cx="2040467" cy="48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gabycal</cp:lastModifiedBy>
  <cp:revision>17</cp:revision>
  <dcterms:created xsi:type="dcterms:W3CDTF">2017-05-25T18:43:25Z</dcterms:created>
  <dcterms:modified xsi:type="dcterms:W3CDTF">2017-09-27T20:02:03Z</dcterms:modified>
</cp:coreProperties>
</file>