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816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33" y="2926779"/>
            <a:ext cx="4144434" cy="9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43" y="194068"/>
            <a:ext cx="1996102" cy="4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43" y="6185956"/>
            <a:ext cx="1996102" cy="4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17</cp:revision>
  <dcterms:created xsi:type="dcterms:W3CDTF">2017-05-25T18:43:25Z</dcterms:created>
  <dcterms:modified xsi:type="dcterms:W3CDTF">2017-09-27T20:23:35Z</dcterms:modified>
</cp:coreProperties>
</file>