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167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27/09/17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19048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967" y="2924754"/>
            <a:ext cx="4161366" cy="9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106" y="210951"/>
            <a:ext cx="1897814" cy="45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106" y="6219417"/>
            <a:ext cx="1897814" cy="45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18</cp:revision>
  <dcterms:created xsi:type="dcterms:W3CDTF">2017-05-25T18:43:25Z</dcterms:created>
  <dcterms:modified xsi:type="dcterms:W3CDTF">2017-09-27T20:44:28Z</dcterms:modified>
</cp:coreProperties>
</file>