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2336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9048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924754"/>
            <a:ext cx="4161366" cy="9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77799"/>
            <a:ext cx="2015254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214034"/>
            <a:ext cx="2015254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19</cp:revision>
  <dcterms:created xsi:type="dcterms:W3CDTF">2017-05-25T18:43:25Z</dcterms:created>
  <dcterms:modified xsi:type="dcterms:W3CDTF">2017-09-27T20:56:59Z</dcterms:modified>
</cp:coreProperties>
</file>