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816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9048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86266"/>
            <a:ext cx="1979900" cy="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178154"/>
            <a:ext cx="1979900" cy="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20</cp:revision>
  <dcterms:created xsi:type="dcterms:W3CDTF">2017-05-25T18:43:25Z</dcterms:created>
  <dcterms:modified xsi:type="dcterms:W3CDTF">2017-09-27T22:13:58Z</dcterms:modified>
</cp:coreProperties>
</file>