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15/9/23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4" name="Picture 3" descr="A close-up of a sign&#10;&#10;Description automatically generated">
            <a:extLst>
              <a:ext uri="{FF2B5EF4-FFF2-40B4-BE49-F238E27FC236}">
                <a16:creationId xmlns:a16="http://schemas.microsoft.com/office/drawing/2014/main" id="{A03C8902-F457-99C5-493C-CB0065F09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94" y="2553165"/>
            <a:ext cx="5288643" cy="152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4" name="Picture 3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45935299-0694-4FC1-6D33-E091B1CED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4889" y="121122"/>
            <a:ext cx="2022282" cy="57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2" name="Picture 1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1F8865C3-8110-01BA-CDEB-FF1BD214E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4889" y="6165377"/>
            <a:ext cx="2022282" cy="57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21</cp:revision>
  <dcterms:created xsi:type="dcterms:W3CDTF">2017-05-25T18:43:25Z</dcterms:created>
  <dcterms:modified xsi:type="dcterms:W3CDTF">2023-09-15T23:00:28Z</dcterms:modified>
</cp:coreProperties>
</file>