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720" y="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01/11/17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0" y="2898775"/>
            <a:ext cx="43180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56" y="194733"/>
            <a:ext cx="18621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656" y="6214533"/>
            <a:ext cx="1862136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2017-11-01T17:03:01Z</dcterms:modified>
</cp:coreProperties>
</file>