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2456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919720"/>
            <a:ext cx="4212166" cy="10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90" y="179216"/>
            <a:ext cx="2044652" cy="4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90" y="6200301"/>
            <a:ext cx="2044652" cy="4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10</cp:revision>
  <dcterms:created xsi:type="dcterms:W3CDTF">2017-05-25T18:43:25Z</dcterms:created>
  <dcterms:modified xsi:type="dcterms:W3CDTF">2017-09-28T21:15:01Z</dcterms:modified>
</cp:coreProperties>
</file>