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92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33" y="2905901"/>
            <a:ext cx="4144434" cy="103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33" y="169334"/>
            <a:ext cx="1989667" cy="5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33" y="6189134"/>
            <a:ext cx="1989667" cy="5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2018-06-04T15:42:23Z</dcterms:modified>
</cp:coreProperties>
</file>