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08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809451"/>
            <a:ext cx="4161366" cy="12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608" y="138206"/>
            <a:ext cx="1813421" cy="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608" y="6177164"/>
            <a:ext cx="1813421" cy="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2017-09-28T20:28:59Z</dcterms:modified>
</cp:coreProperties>
</file>