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8" d="100"/>
          <a:sy n="108" d="100"/>
        </p:scale>
        <p:origin x="-1672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28/09/17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28/09/17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28/09/17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28/09/17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28/09/17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28/09/17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28/09/17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28/09/17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28/09/17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28/09/17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28/09/17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28/09/17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2797519"/>
            <a:ext cx="4178300" cy="126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8935" y="177801"/>
            <a:ext cx="1642532" cy="49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8935" y="6209784"/>
            <a:ext cx="1642532" cy="49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10</cp:revision>
  <dcterms:created xsi:type="dcterms:W3CDTF">2017-05-25T18:43:25Z</dcterms:created>
  <dcterms:modified xsi:type="dcterms:W3CDTF">2017-09-28T21:05:30Z</dcterms:modified>
</cp:coreProperties>
</file>