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8"/>
  </p:normalViewPr>
  <p:slideViewPr>
    <p:cSldViewPr snapToGrid="0" snapToObjects="1">
      <p:cViewPr>
        <p:scale>
          <a:sx n="150" d="100"/>
          <a:sy n="150" d="100"/>
        </p:scale>
        <p:origin x="226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30/1/19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2464858" y="2832880"/>
            <a:ext cx="4144434" cy="12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020703" y="131372"/>
            <a:ext cx="1928564" cy="5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78370" y="6156523"/>
            <a:ext cx="1928564" cy="5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ARMENTA HERNANDEZ, LUIS ALEJANDRO</cp:lastModifiedBy>
  <cp:revision>10</cp:revision>
  <dcterms:created xsi:type="dcterms:W3CDTF">2017-05-25T18:43:25Z</dcterms:created>
  <dcterms:modified xsi:type="dcterms:W3CDTF">2019-01-30T20:16:34Z</dcterms:modified>
</cp:coreProperties>
</file>