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E70"/>
    <a:srgbClr val="B81E2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512" y="-8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14/09/17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02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14/09/17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00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14/09/17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46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14/09/17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79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14/09/17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1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14/09/17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14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14/09/17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60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14/09/17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36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14/09/17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6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14/09/17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98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14/09/17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85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9BF41-0D83-034D-86BB-D9A971D54A90}" type="datetimeFigureOut">
              <a:rPr lang="es-ES" smtClean="0"/>
              <a:t>14/09/17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82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952" y="2980267"/>
            <a:ext cx="3711396" cy="89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7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0"/>
            <a:ext cx="9208060" cy="85824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1066" y="186267"/>
            <a:ext cx="1923407" cy="46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08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6025151"/>
            <a:ext cx="9208060" cy="85824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1066" y="6223001"/>
            <a:ext cx="1923407" cy="46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5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94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0</Words>
  <Application>Microsoft Macintosh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ITESO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Armenta</dc:creator>
  <cp:lastModifiedBy>gabycal</cp:lastModifiedBy>
  <cp:revision>8</cp:revision>
  <dcterms:created xsi:type="dcterms:W3CDTF">2017-05-25T18:43:25Z</dcterms:created>
  <dcterms:modified xsi:type="dcterms:W3CDTF">2017-09-14T17:57:21Z</dcterms:modified>
</cp:coreProperties>
</file>