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14/11/18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14/11/18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14/11/18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14/11/18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14/11/18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14/11/18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14/11/18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14/11/18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14/11/18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14/11/18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14/11/18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14/11/18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53313E-D629-2141-BC6E-6D2D51BB3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848" y="2839750"/>
            <a:ext cx="3945604" cy="113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3565404-28D2-6C42-AEB8-998FB57CB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701" y="164420"/>
            <a:ext cx="2016939" cy="4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DA423E-8F65-1344-9C90-FDE52DC04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072" y="6199845"/>
            <a:ext cx="2016939" cy="4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RODRIGUEZ CAMACHO, ANA GUADALUPE</cp:lastModifiedBy>
  <cp:revision>11</cp:revision>
  <dcterms:created xsi:type="dcterms:W3CDTF">2017-05-25T18:43:25Z</dcterms:created>
  <dcterms:modified xsi:type="dcterms:W3CDTF">2018-11-14T17:30:19Z</dcterms:modified>
</cp:coreProperties>
</file>