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44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03/11/17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67" y="2897455"/>
            <a:ext cx="4212166" cy="10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67" y="177799"/>
            <a:ext cx="1943807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67" y="6192519"/>
            <a:ext cx="1943807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2017-11-03T15:35:36Z</dcterms:modified>
</cp:coreProperties>
</file>