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44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40" y="2909643"/>
            <a:ext cx="4114420" cy="10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80" y="181478"/>
            <a:ext cx="1920241" cy="4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80" y="6216518"/>
            <a:ext cx="1920241" cy="4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2017-10-25T16:18:41Z</dcterms:modified>
</cp:coreProperties>
</file>