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15/7/21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9319E2-E14C-3946-9DD6-7433C5428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829" y="2755562"/>
            <a:ext cx="4666343" cy="134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B2D660A-4AD4-B548-AD15-E052B255D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866" y="115430"/>
            <a:ext cx="2241247" cy="54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585A0E17-D45D-C348-8C06-B047462E7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867" y="6180017"/>
            <a:ext cx="2241247" cy="54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11</cp:revision>
  <dcterms:created xsi:type="dcterms:W3CDTF">2017-05-25T18:43:25Z</dcterms:created>
  <dcterms:modified xsi:type="dcterms:W3CDTF">2021-07-15T17:51:39Z</dcterms:modified>
</cp:coreProperties>
</file>