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1440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033" y="2907355"/>
            <a:ext cx="4195234" cy="10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499" y="169334"/>
            <a:ext cx="1987730" cy="4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499" y="6204374"/>
            <a:ext cx="1987730" cy="4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2017-10-25T18:52:04Z</dcterms:modified>
</cp:coreProperties>
</file>