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9"/>
    <p:restoredTop sz="94691"/>
  </p:normalViewPr>
  <p:slideViewPr>
    <p:cSldViewPr snapToGrid="0" snapToObjects="1">
      <p:cViewPr>
        <p:scale>
          <a:sx n="130" d="100"/>
          <a:sy n="130" d="100"/>
        </p:scale>
        <p:origin x="1376" y="1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16/10/18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16/10/18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16/10/18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16/10/18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16/10/18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16/10/18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16/10/18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11" y="3033500"/>
            <a:ext cx="3696928" cy="7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8160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302" y="143642"/>
            <a:ext cx="2530373" cy="5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923"/>
            <a:ext cx="9144000" cy="8160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302" y="6185566"/>
            <a:ext cx="2530373" cy="5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0</Words>
  <Application>Microsoft Macintosh PowerPoint</Application>
  <PresentationFormat>Presentación en pantalla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ARMENTA HERNANDEZ, LUIS ALEJANDRO</cp:lastModifiedBy>
  <cp:revision>7</cp:revision>
  <dcterms:created xsi:type="dcterms:W3CDTF">2017-05-25T18:43:25Z</dcterms:created>
  <dcterms:modified xsi:type="dcterms:W3CDTF">2018-10-16T18:15:07Z</dcterms:modified>
</cp:coreProperties>
</file>